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1" r:id="rId15"/>
    <p:sldId id="270" r:id="rId16"/>
    <p:sldId id="272" r:id="rId17"/>
    <p:sldId id="273" r:id="rId18"/>
    <p:sldId id="275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F50AF-B0F4-4AB8-B87B-7DE24592E876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CA99C-AD18-4F49-8240-3FC3947541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580A7-8858-45A4-8009-357EB01F65C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adjfdfdfafsd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asdfsdfasdf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580A7-8858-45A4-8009-357EB01F65C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A37021-1774-4524-AE05-2812864ED38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580A7-8858-45A4-8009-357EB01F65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A99C-AD18-4F49-8240-3FC39475416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E20B2-EB3B-4A90-AA06-06D3608B91FD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2FF5-BFF0-46AD-BE9A-099E295D9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Tzanck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Ectoparasite</a:t>
            </a:r>
            <a:r>
              <a:rPr lang="en-US" dirty="0" smtClean="0"/>
              <a:t> Quiz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Spring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 is positive (+) or negative  (-) for lice?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khoupt\My Documents\My Pictures\trichorrhexis nodo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(+) or negative (-) for Herpes virus infection?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houpt\My Documents\My Pictures\Tzanck HS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7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Positive (+) or Negative for scabies?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7</a:t>
            </a:r>
            <a:endParaRPr lang="en-US" dirty="0"/>
          </a:p>
        </p:txBody>
      </p:sp>
      <p:pic>
        <p:nvPicPr>
          <p:cNvPr id="2050" name="Picture 2" descr="C:\Documents and Settings\khoupt\My Documents\My Pictures\Scabi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8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Positive (+) or negative (-) for pubic lice?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TO-PUBIC L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664464"/>
            <a:ext cx="3657600" cy="5529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Positive (+) or negative (-) for Herpes virus infection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khoupt\My Documents\My Pictures\tzanck - pemphig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 is positive (+) or negative  (-) for changes of Herpes virus infection?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Positive (+) or negative(-) for scabies?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TO-SCABIES-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524000"/>
            <a:ext cx="5474208" cy="3730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TZANCK-VZV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2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following slide is positive (+) or negative (-)</a:t>
            </a:r>
          </a:p>
          <a:p>
            <a:pPr>
              <a:buNone/>
            </a:pPr>
            <a:r>
              <a:rPr lang="en-US" dirty="0" smtClean="0"/>
              <a:t>for head lice infestation?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T0-N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0324" y="1597152"/>
            <a:ext cx="5483352" cy="3663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3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 is positive (+) or (-) for scabies?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Documents and Settings\khoupt\My Documents\tzanck\ECTO-SCABIES-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4792" y="2043525"/>
            <a:ext cx="5614416" cy="3639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 is positive (+) or negative </a:t>
            </a:r>
          </a:p>
          <a:p>
            <a:pPr>
              <a:buNone/>
            </a:pPr>
            <a:r>
              <a:rPr lang="en-US" dirty="0" smtClean="0"/>
              <a:t>     (-) for changes of Herpes virus infection?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houpt\My Documents\tzanck\TZANCK-VSV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213" y="1601788"/>
            <a:ext cx="5489575" cy="365442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2FF5-BFF0-46AD-BE9A-099E295D97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165</Words>
  <Application>Microsoft Office PowerPoint</Application>
  <PresentationFormat>On-screen Show (4:3)</PresentationFormat>
  <Paragraphs>54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Tzanck &amp; Ectoparasite Quiz</vt:lpstr>
      <vt:lpstr>Question 1 </vt:lpstr>
      <vt:lpstr>Slide 3</vt:lpstr>
      <vt:lpstr>Question 2 </vt:lpstr>
      <vt:lpstr>Slide 5</vt:lpstr>
      <vt:lpstr>Question 3  </vt:lpstr>
      <vt:lpstr> </vt:lpstr>
      <vt:lpstr>Question 4</vt:lpstr>
      <vt:lpstr>Slide 9</vt:lpstr>
      <vt:lpstr>Question 5</vt:lpstr>
      <vt:lpstr>Slide 11</vt:lpstr>
      <vt:lpstr>Question 6</vt:lpstr>
      <vt:lpstr>Slide 13</vt:lpstr>
      <vt:lpstr>Question 7 </vt:lpstr>
      <vt:lpstr>Question 7</vt:lpstr>
      <vt:lpstr>Question 8 </vt:lpstr>
      <vt:lpstr>Slide 17</vt:lpstr>
      <vt:lpstr>Question 9</vt:lpstr>
      <vt:lpstr>Slide 19</vt:lpstr>
      <vt:lpstr>Question 10</vt:lpstr>
      <vt:lpstr>Slide 21</vt:lpstr>
    </vt:vector>
  </TitlesOfParts>
  <Company>UT Southwestern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Tzanck &amp; Ectoparasit Quiz</dc:title>
  <dc:creator>khoupt</dc:creator>
  <cp:lastModifiedBy>p33793</cp:lastModifiedBy>
  <cp:revision>41</cp:revision>
  <dcterms:created xsi:type="dcterms:W3CDTF">2010-11-02T23:16:36Z</dcterms:created>
  <dcterms:modified xsi:type="dcterms:W3CDTF">2012-08-31T19:51:32Z</dcterms:modified>
</cp:coreProperties>
</file>